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>
  <p:cSld name="1_Two Content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4"/>
          <p:cNvSpPr/>
          <p:nvPr/>
        </p:nvSpPr>
        <p:spPr>
          <a:xfrm>
            <a:off x="-7620" y="-7144"/>
            <a:ext cx="12207240" cy="343662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wo Content">
  <p:cSld name="2_Two Conten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5"/>
          <p:cNvSpPr/>
          <p:nvPr/>
        </p:nvSpPr>
        <p:spPr>
          <a:xfrm>
            <a:off x="-14288" y="-25003"/>
            <a:ext cx="7002779" cy="690800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7"/>
          <p:cNvPicPr preferRelativeResize="0"/>
          <p:nvPr/>
        </p:nvPicPr>
        <p:blipFill rotWithShape="1">
          <a:blip r:embed="rId3">
            <a:alphaModFix/>
          </a:blip>
          <a:srcRect b="0" l="3850" r="5544" t="0"/>
          <a:stretch/>
        </p:blipFill>
        <p:spPr>
          <a:xfrm>
            <a:off x="-463500" y="16500"/>
            <a:ext cx="13091676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7"/>
          <p:cNvSpPr/>
          <p:nvPr/>
        </p:nvSpPr>
        <p:spPr>
          <a:xfrm>
            <a:off x="-8626" y="1595887"/>
            <a:ext cx="5831457" cy="364034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7"/>
          <p:cNvSpPr txBox="1"/>
          <p:nvPr/>
        </p:nvSpPr>
        <p:spPr>
          <a:xfrm>
            <a:off x="250168" y="2053087"/>
            <a:ext cx="5313871" cy="27392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HEADING TEXT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Subheading Text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Date</a:t>
            </a:r>
            <a:endParaRPr/>
          </a:p>
        </p:txBody>
      </p:sp>
      <p:pic>
        <p:nvPicPr>
          <p:cNvPr descr="Logo, company name&#10;&#10;Description automatically generated" id="25" name="Google Shape;25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44730" y="3792163"/>
            <a:ext cx="2054890" cy="3082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/>
          <p:nvPr/>
        </p:nvSpPr>
        <p:spPr>
          <a:xfrm>
            <a:off x="6995160" y="-7620"/>
            <a:ext cx="5204460" cy="687449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63160" r="-35283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8"/>
          <p:cNvSpPr txBox="1"/>
          <p:nvPr>
            <p:ph type="title"/>
          </p:nvPr>
        </p:nvSpPr>
        <p:spPr>
          <a:xfrm>
            <a:off x="403860" y="365125"/>
            <a:ext cx="635508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descr="Logo, company name&#10;&#10;Description automatically generated" id="32" name="Google Shape;3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84927" y="5052458"/>
            <a:ext cx="1214693" cy="182204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8"/>
          <p:cNvSpPr txBox="1"/>
          <p:nvPr>
            <p:ph idx="1" type="body"/>
          </p:nvPr>
        </p:nvSpPr>
        <p:spPr>
          <a:xfrm>
            <a:off x="403860" y="1825625"/>
            <a:ext cx="635508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-7620" y="3421380"/>
            <a:ext cx="12207300" cy="3436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-74837" l="0" r="0" t="-25198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, company name&#10;&#10;Description automatically generated" id="39" name="Google Shape;3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84927" y="5052458"/>
            <a:ext cx="1214693" cy="182204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/>
          <p:nvPr/>
        </p:nvSpPr>
        <p:spPr>
          <a:xfrm>
            <a:off x="0" y="865188"/>
            <a:ext cx="12192000" cy="19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rial"/>
              <a:buNone/>
            </a:pPr>
            <a:r>
              <a:rPr b="1" lang="en-US" sz="36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CLICK TO EDIT MASTER TITLE STYLE</a:t>
            </a:r>
            <a:br>
              <a:rPr b="1" lang="en-US" sz="36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lang="en-US" sz="36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-US" sz="36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Subheading here</a:t>
            </a:r>
            <a:endParaRPr b="1" sz="36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/>
          <p:nvPr/>
        </p:nvSpPr>
        <p:spPr>
          <a:xfrm>
            <a:off x="6979920" y="-7620"/>
            <a:ext cx="5219700" cy="6874498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, company name&#10;&#10;Description automatically generated" id="46" name="Google Shape;46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84927" y="5052458"/>
            <a:ext cx="1214693" cy="182204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0"/>
          <p:cNvSpPr txBox="1"/>
          <p:nvPr/>
        </p:nvSpPr>
        <p:spPr>
          <a:xfrm>
            <a:off x="609600" y="865188"/>
            <a:ext cx="5867400" cy="50479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rial"/>
              <a:buNone/>
            </a:pPr>
            <a:r>
              <a:rPr b="1" i="1" lang="en-US" sz="36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“Quote here…”</a:t>
            </a:r>
            <a:endParaRPr b="1" i="1" sz="36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rPr lang="en-US"/>
              <a:t>Body copy line 1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1905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rPr lang="en-US"/>
              <a:t>Body copy line 1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1905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descr="Logo, company name&#10;&#10;Description automatically generated" id="55" name="Google Shape;5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84927" y="5052458"/>
            <a:ext cx="1214693" cy="1822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1" name="Google Shape;61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</a:pPr>
            <a:r>
              <a:rPr lang="en-US"/>
              <a:t>Body copy line 1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</a:pPr>
            <a:r>
              <a:rPr lang="en-US"/>
              <a:t>Bullets</a:t>
            </a:r>
            <a:endParaRPr/>
          </a:p>
          <a:p>
            <a:pPr indent="-1905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descr="Logo, company name&#10;&#10;Description automatically generated" id="62" name="Google Shape;6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84927" y="5052458"/>
            <a:ext cx="1214693" cy="1822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, company name&#10;&#10;Description automatically generated" id="67" name="Google Shape;6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84927" y="5052458"/>
            <a:ext cx="1214693" cy="182204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/>
        </p:nvSpPr>
        <p:spPr>
          <a:xfrm>
            <a:off x="609600" y="865188"/>
            <a:ext cx="5867400" cy="50479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rial"/>
              <a:buNone/>
            </a:pPr>
            <a:r>
              <a:t/>
            </a:r>
            <a:endParaRPr b="1" i="1" sz="36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rial"/>
              <a:buNone/>
            </a:pPr>
            <a:r>
              <a:t/>
            </a:r>
            <a:endParaRPr b="1" i="1" sz="36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rial"/>
              <a:buNone/>
            </a:pPr>
            <a:r>
              <a:t/>
            </a:r>
            <a:endParaRPr b="1" i="1" sz="36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rial"/>
              <a:buNone/>
            </a:pPr>
            <a:r>
              <a:t/>
            </a:r>
            <a:endParaRPr b="1" i="1" sz="36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Arial"/>
              <a:buNone/>
            </a:pPr>
            <a:r>
              <a:rPr b="1" lang="en-US" sz="36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1" sz="36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6">
      <a:dk1>
        <a:srgbClr val="000000"/>
      </a:dk1>
      <a:lt1>
        <a:srgbClr val="FFFFFF"/>
      </a:lt1>
      <a:dk2>
        <a:srgbClr val="005BAA"/>
      </a:dk2>
      <a:lt2>
        <a:srgbClr val="FFFFFF"/>
      </a:lt2>
      <a:accent1>
        <a:srgbClr val="005BAA"/>
      </a:accent1>
      <a:accent2>
        <a:srgbClr val="D71C33"/>
      </a:accent2>
      <a:accent3>
        <a:srgbClr val="C48B3B"/>
      </a:accent3>
      <a:accent4>
        <a:srgbClr val="5C5C61"/>
      </a:accent4>
      <a:accent5>
        <a:srgbClr val="A19C9B"/>
      </a:accent5>
      <a:accent6>
        <a:srgbClr val="D7D2D1"/>
      </a:accent6>
      <a:hlink>
        <a:srgbClr val="005BAA"/>
      </a:hlink>
      <a:folHlink>
        <a:srgbClr val="D71C3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